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1F838-75AB-44AE-BC26-EB4C8BFA2D55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78FE2-6688-4DD8-BA12-3C13604E1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78FE2-6688-4DD8-BA12-3C13604E155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9/10/2010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9/10/2010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9/10/2010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CFA630-13BB-46C4-BD44-B2C5F9B66074}" type="datetimeFigureOut">
              <a:rPr lang="en-US" smtClean="0"/>
              <a:pPr/>
              <a:t>9/10/2010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609600"/>
            <a:ext cx="7851648" cy="1828800"/>
          </a:xfrm>
        </p:spPr>
        <p:txBody>
          <a:bodyPr/>
          <a:lstStyle/>
          <a:p>
            <a:r>
              <a:rPr lang="en-US" dirty="0" smtClean="0"/>
              <a:t>What is Science?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86000"/>
            <a:ext cx="7854696" cy="1752600"/>
          </a:xfrm>
        </p:spPr>
        <p:txBody>
          <a:bodyPr/>
          <a:lstStyle/>
          <a:p>
            <a:r>
              <a:rPr lang="en-US" dirty="0" smtClean="0"/>
              <a:t>Grade 6S</a:t>
            </a:r>
            <a:endParaRPr lang="en-US" dirty="0"/>
          </a:p>
        </p:txBody>
      </p:sp>
      <p:pic>
        <p:nvPicPr>
          <p:cNvPr id="4" name="Picture 3" descr="Science_Animatio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828800"/>
            <a:ext cx="2857500" cy="4676775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 smtClean="0"/>
          </a:p>
          <a:p>
            <a:endParaRPr lang="en-US" sz="4800" dirty="0" smtClean="0"/>
          </a:p>
          <a:p>
            <a:r>
              <a:rPr lang="en-US" sz="4800" dirty="0" smtClean="0">
                <a:latin typeface="Arial Rounded MT Bold" pitchFamily="34" charset="0"/>
              </a:rPr>
              <a:t>Science</a:t>
            </a:r>
            <a:r>
              <a:rPr lang="en-US" sz="4800" dirty="0" smtClean="0"/>
              <a:t> is the study of the world around us (living and non-living things)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609600"/>
            <a:ext cx="4572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le 5"/>
          <p:cNvSpPr/>
          <p:nvPr/>
        </p:nvSpPr>
        <p:spPr>
          <a:xfrm>
            <a:off x="3962400" y="19812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reflection blurRad="6350" stA="60000" endA="900" endPos="58000" dir="5400000" sy="-100000" algn="bl" rotWithShape="0"/>
                </a:effectLst>
              </a:rPr>
              <a:t>Let’s find out…..</a:t>
            </a:r>
            <a:endParaRPr lang="en-US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76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Scientist are people who carry out research, give information and make new materials. In general they find out about things that are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helpful</a:t>
            </a:r>
            <a:r>
              <a:rPr lang="en-US" sz="4000" dirty="0" smtClean="0">
                <a:latin typeface="Arial Rounded MT Bold" pitchFamily="34" charset="0"/>
              </a:rPr>
              <a:t> to man and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harmful</a:t>
            </a:r>
            <a:r>
              <a:rPr lang="en-US" sz="4000" dirty="0" smtClean="0">
                <a:latin typeface="Arial Rounded MT Bold" pitchFamily="34" charset="0"/>
              </a:rPr>
              <a:t> to man</a:t>
            </a:r>
            <a:endParaRPr lang="en-US" sz="4000" dirty="0">
              <a:latin typeface="Arial Rounded MT Bold" pitchFamily="34" charset="0"/>
            </a:endParaRPr>
          </a:p>
        </p:txBody>
      </p:sp>
      <p:pic>
        <p:nvPicPr>
          <p:cNvPr id="7" name="Content Placeholder 6" descr="mad_scientist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6574" y="3272630"/>
            <a:ext cx="6254477" cy="35853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Branches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Science in the broadest sense can be divided into 2 main categories:</a:t>
            </a:r>
          </a:p>
          <a:p>
            <a:r>
              <a:rPr lang="en-US" sz="3600" dirty="0" smtClean="0"/>
              <a:t>Social Science and Natural Science.</a:t>
            </a:r>
          </a:p>
          <a:p>
            <a:pPr lvl="1"/>
            <a:r>
              <a:rPr lang="en-US" sz="3600" dirty="0" smtClean="0"/>
              <a:t>Social Science deals with the social life of people groups, including their geography, history, politics and economics.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Natural science  deals  with the physical and biological world around us.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43200" y="838200"/>
            <a:ext cx="2743200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Biology</a:t>
            </a:r>
          </a:p>
          <a:p>
            <a:pPr algn="ctr"/>
            <a:r>
              <a:rPr lang="en-US" dirty="0" smtClean="0"/>
              <a:t>Study of living Organisms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752600" y="2895600"/>
            <a:ext cx="1219200" cy="2667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Botany</a:t>
            </a:r>
          </a:p>
          <a:p>
            <a:pPr algn="ctr"/>
            <a:r>
              <a:rPr lang="en-US" dirty="0" smtClean="0"/>
              <a:t>Study of Plants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486400" y="2895600"/>
            <a:ext cx="1219200" cy="2590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Zoology</a:t>
            </a:r>
          </a:p>
          <a:p>
            <a:pPr algn="ctr"/>
            <a:r>
              <a:rPr lang="en-US" dirty="0" smtClean="0"/>
              <a:t>Study of Animals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981994" y="2590006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791200" y="25908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925094" y="20947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86000" y="2286000"/>
            <a:ext cx="381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1219200"/>
            <a:ext cx="6858000" cy="1066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reflection blurRad="6350" stA="60000" endA="900" endPos="58000" dir="5400000" sy="-100000" algn="bl" rotWithShape="0"/>
                </a:effectLst>
              </a:rPr>
              <a:t>Physical Sciences</a:t>
            </a:r>
          </a:p>
          <a:p>
            <a:pPr algn="ctr"/>
            <a:r>
              <a:rPr lang="en-US" dirty="0" smtClean="0"/>
              <a:t>Study of the Physical World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295400" y="2819400"/>
            <a:ext cx="2590800" cy="2667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Chemistry</a:t>
            </a:r>
          </a:p>
          <a:p>
            <a:pPr algn="ctr"/>
            <a:r>
              <a:rPr lang="en-US" sz="1600" dirty="0" smtClean="0"/>
              <a:t>Study of the structure  and behavior of substances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4495800" y="2895600"/>
            <a:ext cx="2819400" cy="2590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Physics</a:t>
            </a:r>
          </a:p>
          <a:p>
            <a:pPr algn="ctr"/>
            <a:r>
              <a:rPr lang="en-US" dirty="0" smtClean="0"/>
              <a:t>Study of matter, energy and how they inter-relate.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0" y="914400"/>
            <a:ext cx="6172200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Science</a:t>
            </a:r>
          </a:p>
          <a:p>
            <a:pPr algn="ctr"/>
            <a:r>
              <a:rPr lang="en-US" dirty="0" smtClean="0"/>
              <a:t>Study of the Earth’s Structure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8600" y="2895600"/>
            <a:ext cx="2125785" cy="2590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Astronomy</a:t>
            </a:r>
          </a:p>
          <a:p>
            <a:pPr algn="ctr"/>
            <a:r>
              <a:rPr lang="en-US" dirty="0" smtClean="0"/>
              <a:t>Study of celestial objects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438400" y="2895600"/>
            <a:ext cx="2125785" cy="2514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Geology</a:t>
            </a:r>
          </a:p>
          <a:p>
            <a:pPr algn="ctr"/>
            <a:r>
              <a:rPr lang="en-US" dirty="0" smtClean="0"/>
              <a:t>Study of the crust of the Earth and other planets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648200" y="2895600"/>
            <a:ext cx="2125785" cy="2514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Mete0rology</a:t>
            </a:r>
          </a:p>
          <a:p>
            <a:pPr algn="ctr"/>
            <a:endParaRPr lang="en-US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dirty="0" smtClean="0"/>
              <a:t>Study of the climate and weather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858000" y="2895600"/>
            <a:ext cx="2125785" cy="2514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Oceanography</a:t>
            </a:r>
          </a:p>
          <a:p>
            <a:pPr algn="ctr"/>
            <a:r>
              <a:rPr lang="en-US" dirty="0" smtClean="0"/>
              <a:t>Study of the Oceans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38200" y="2438400"/>
            <a:ext cx="739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47700" y="26289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315494" y="26281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372894" y="26281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8039894" y="26281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</p:cNvCxnSpPr>
          <p:nvPr/>
        </p:nvCxnSpPr>
        <p:spPr>
          <a:xfrm rot="5400000">
            <a:off x="4362450" y="2190750"/>
            <a:ext cx="4572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1512</TotalTime>
  <Words>189</Words>
  <Application>Microsoft Office PowerPoint</Application>
  <PresentationFormat>On-screen Show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What is Science?</vt:lpstr>
      <vt:lpstr>Slide 2</vt:lpstr>
      <vt:lpstr>Scientist are people who carry out research, give information and make new materials. In general they find out about things that are helpful to man and harmful to man</vt:lpstr>
      <vt:lpstr>Branches of Science</vt:lpstr>
      <vt:lpstr>Natural Science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Science?</dc:title>
  <dc:creator>Ysammey</dc:creator>
  <cp:lastModifiedBy>Ysammey</cp:lastModifiedBy>
  <cp:revision>131</cp:revision>
  <dcterms:created xsi:type="dcterms:W3CDTF">2010-09-08T14:06:46Z</dcterms:created>
  <dcterms:modified xsi:type="dcterms:W3CDTF">2010-09-10T20:53:25Z</dcterms:modified>
</cp:coreProperties>
</file>